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2F016-D562-4731-AD48-D58FC3BFA7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3E855-B885-4AE0-8128-A184DA4C9D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5E771-73A5-41BB-92CB-48AB8D399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A0055-D250-4A99-A9D3-856296993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EB3FF-58CA-4A7E-A5B0-5F7A86A4E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4020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E811-A21F-4EB9-846B-B666D4662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415D92-AB79-4ED2-8AA4-FF06C5CAD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64111-CA7E-472E-BDAD-04FB78627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B2F9B-6D4D-4E26-82CD-593C55DB2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3F96F-6586-46CA-826A-5F08ED044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973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CBA2E8-389E-435D-BA90-173FE03A1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070D7-CE0A-4A71-812D-776706F3A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D44B8-62D7-4019-B932-E44CED485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5AA52-6222-4819-8FAD-EB44C14F0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F5292-1386-4FE5-A052-4074B2120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1378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CFCB6-8348-461E-A4C6-BDD511B71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2E54C-CFF8-434D-84F7-B2E40328F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F0626-AB9F-4863-8EBC-6008132E4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9CA06-9AAD-49BA-8A23-508622F6A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07ACF-17F2-4A00-B21A-C704233B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429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B9C60-4B53-40F1-9619-9AA088D2C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0DD1D6-9439-42DF-902B-A3892E4CF1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AEAE4-84E9-4F9B-BC22-4396564DF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62CD6-ABCA-41AE-A48F-031577BCF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87960-76C9-4941-A91B-A433FB3B7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6925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78CDB-F561-4BCD-9270-0DA5E5C77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AE7D6-B5B1-4525-B7D0-E1CBCA3F87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E69701-747D-4874-9DA6-02F877EB2E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EE20B1-E490-4A1A-BE4C-2732ACD4D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319A9-5452-4069-B7CE-BDF1A8810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8D1F0-6AD7-4E8C-845F-5CE95272A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872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84930-D4A0-46B6-977B-AD6E06D0A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628503-F669-47E8-B02A-9A63072E5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19CED1-C6FD-45B3-8D1B-07824B47AD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2480A-6B59-4106-B4D7-BDC82D5EEE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598A1-F5AC-4E0A-BAA6-D2681D45E7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C840B-1F1D-40A1-B317-4ABF9F02F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3D8F28-557B-4A4F-A916-4BCAC6C02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EDA34A-4019-4250-AD7D-556D3EC79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6524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3A7BA-9381-476A-B306-8D6386A01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FE2C5-D434-4AD1-9164-23EA6AF32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B48279-D4C8-4EEF-A936-20FD71A5F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7A3779-BE2C-4191-8AE7-C17BCDF46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6526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4D3633-74B2-4442-B250-C48E3552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F6C7F-6BB6-4A3B-BC21-CB1CC34C7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62AFE-4F73-4583-8489-1027EC040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4923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2BD61-1DF2-4321-9349-988D20B90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97394-A5EE-4E38-B04C-840BDE48D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5E688B-6C64-4DC7-AF74-71A9FC400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A4126-CE3C-42F0-A269-113965E88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C45D3-5DEC-4D83-865F-0A4D63F98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59C9F-0F26-41E1-8771-0E292232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9249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A820-C59A-467E-B47E-6E0A3CDD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46C343-0CDD-4434-AEFA-F296146EB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A20F24-B836-48A6-B3F9-3EA6C0890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E7DBE0-84AB-4CA4-AE80-8642019D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113CC-E0C4-4D7E-A48A-958BCD6E7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C5F2DC-0E87-46B5-98FF-66D4A54F8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338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4C5414-050D-4C67-999F-37B23E5F1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49716-3511-4B97-A8EC-033337FF5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455D2-60EF-4C44-A434-8D81DE13D6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42AD5-5775-4CFA-B8E1-64508533B6FC}" type="datetimeFigureOut">
              <a:rPr lang="en-CA" smtClean="0"/>
              <a:t>31-Mar-2020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0149E-ED42-4D4A-8C68-E06D6CC38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F7B982-D684-4B74-B2C6-73C52FD47A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C004C-E9C9-43C1-895D-0E75E3730ED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5101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A9B50-B356-48FA-8820-EE4D75B1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Program Demo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E35DADA-A9C6-414B-A2C1-4C8FFD724DBE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9763.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1525" y="1825625"/>
            <a:ext cx="8110538" cy="4351338"/>
          </a:xfrm>
        </p:spPr>
      </p:pic>
    </p:spTree>
    <p:extLst>
      <p:ext uri="{BB962C8B-B14F-4D97-AF65-F5344CB8AC3E}">
        <p14:creationId xmlns:p14="http://schemas.microsoft.com/office/powerpoint/2010/main" val="2590225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8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Program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K.T. Teoh</dc:creator>
  <cp:lastModifiedBy>K.T. Teoh</cp:lastModifiedBy>
  <cp:revision>3</cp:revision>
  <dcterms:created xsi:type="dcterms:W3CDTF">2020-03-31T22:59:35Z</dcterms:created>
  <dcterms:modified xsi:type="dcterms:W3CDTF">2020-03-31T23:23:18Z</dcterms:modified>
</cp:coreProperties>
</file>

<file path=docProps/thumbnail.jpeg>
</file>